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57" r:id="rId2"/>
    <p:sldId id="87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881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924" r:id="rId57"/>
    <p:sldId id="925" r:id="rId58"/>
    <p:sldId id="926" r:id="rId59"/>
    <p:sldId id="927" r:id="rId60"/>
    <p:sldId id="928" r:id="rId61"/>
    <p:sldId id="929" r:id="rId62"/>
    <p:sldId id="930" r:id="rId63"/>
    <p:sldId id="931" r:id="rId64"/>
    <p:sldId id="932" r:id="rId65"/>
    <p:sldId id="933" r:id="rId66"/>
    <p:sldId id="934" r:id="rId67"/>
    <p:sldId id="935" r:id="rId68"/>
    <p:sldId id="936" r:id="rId69"/>
    <p:sldId id="937" r:id="rId70"/>
    <p:sldId id="938" r:id="rId71"/>
    <p:sldId id="939" r:id="rId72"/>
    <p:sldId id="940" r:id="rId73"/>
    <p:sldId id="941" r:id="rId74"/>
    <p:sldId id="942" r:id="rId75"/>
    <p:sldId id="943" r:id="rId76"/>
    <p:sldId id="944" r:id="rId77"/>
    <p:sldId id="945" r:id="rId78"/>
    <p:sldId id="946" r:id="rId79"/>
    <p:sldId id="947" r:id="rId80"/>
    <p:sldId id="948" r:id="rId81"/>
    <p:sldId id="949" r:id="rId82"/>
    <p:sldId id="950" r:id="rId83"/>
    <p:sldId id="951" r:id="rId84"/>
    <p:sldId id="952" r:id="rId85"/>
    <p:sldId id="953" r:id="rId86"/>
    <p:sldId id="954" r:id="rId87"/>
    <p:sldId id="955" r:id="rId88"/>
    <p:sldId id="956" r:id="rId89"/>
  </p:sldIdLst>
  <p:sldSz cx="9144000" cy="5143500" type="screen16x9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4" d="100"/>
          <a:sy n="164" d="100"/>
        </p:scale>
        <p:origin x="-114" y="-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299BA-526E-42E1-A8D0-28ABB5E07B96}" type="datetimeFigureOut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10/04/20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D05F-935B-4039-AB8C-AF843E44CAF3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24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9" y="765753"/>
            <a:ext cx="8756887" cy="36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ithe Spiri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rigado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2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ghton Beach Memoi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us Stop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5" y="457200"/>
            <a:ext cx="278606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bare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457200"/>
            <a:ext cx="27590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amelo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0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ught in the Act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lie and the Chocolate Factor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8" y="457200"/>
            <a:ext cx="28146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2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ag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inderella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1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imes Of The He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aughte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"/>
            <a:ext cx="28194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rly Depart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eath Of A Salesma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7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tra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sney's Beauty and the Beas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5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b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457200"/>
            <a:ext cx="28146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verything In The Gard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457200"/>
            <a:ext cx="27717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8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ddler On The Roo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5" y="457200"/>
            <a:ext cx="26987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rankenstei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7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57200"/>
            <a:ext cx="27670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hristmas Caro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457200"/>
            <a:ext cx="28051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2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tlemen Prefer Blond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wendolin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457200"/>
            <a:ext cx="27289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8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, The Witch And The Gobl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35814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aving Hope At Hom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63" y="457200"/>
            <a:ext cx="28082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3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lo Out There - The Happy Journe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457200"/>
            <a:ext cx="2771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 Ought To Be In Pictur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457200"/>
            <a:ext cx="28019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5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’ll Be Back Before Midnigh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f We Are Wom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1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o The Wood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" y="457200"/>
            <a:ext cx="27765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Jake’s Wom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5" y="457200"/>
            <a:ext cx="27749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4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us Christ Supersta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Joseph and the Amazing Technicolor Dreamcoa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st in the Nick of Tim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28194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es Belles Soeu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0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Shop Of Horro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ne Star - Laundry and Bourb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3" y="457200"/>
            <a:ext cx="28209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4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t In Yonke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457200"/>
            <a:ext cx="28051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ve Lette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rs And Other Strange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57200"/>
            <a:ext cx="28686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ggie's Getting Marrie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57200"/>
            <a:ext cx="27813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0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ew Good M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457200"/>
            <a:ext cx="28130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Funny Thing Happened On The Way To The Forum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8" y="457200"/>
            <a:ext cx="28162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3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vin's Ro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ry Poppin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63" y="457200"/>
            <a:ext cx="28098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7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 Fair Lad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y Three Angel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9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ght Of January 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457200"/>
            <a:ext cx="28035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ooses Off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57200"/>
            <a:ext cx="2794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2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 Mice and M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57200"/>
            <a:ext cx="279876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ffice Hou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4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klahom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457200"/>
            <a:ext cx="27527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liver!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 Golden Pon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ne Flew Over The Cuckoo’s Nest 19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63" y="457200"/>
            <a:ext cx="28082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6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 Flew Over The Cuckoo's N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ut of Ord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1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 P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oof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457200"/>
            <a:ext cx="28321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ards To Broadw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3" y="457200"/>
            <a:ext cx="28209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hearsal For Murd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457200"/>
            <a:ext cx="28019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4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mo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57200"/>
            <a:ext cx="27670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alt-Water Mo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7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econd Evening of Words and Mus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457200"/>
            <a:ext cx="27590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hird Evening of Words and Musi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892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 How They Ru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28178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eussica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8" y="457200"/>
            <a:ext cx="27781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w Me Some Lov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o Long Sweet Adelin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5925" y="514350"/>
            <a:ext cx="249555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2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Pacif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8" y="457200"/>
            <a:ext cx="27400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pamalo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5" y="457200"/>
            <a:ext cx="278606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9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l Magnolias 2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457200"/>
            <a:ext cx="282416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teel Magnolia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457200"/>
            <a:ext cx="27701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2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ping Ou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457200"/>
            <a:ext cx="27749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washbuckled- Caught in the Acts 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8" y="457200"/>
            <a:ext cx="28162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8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t Summ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457200"/>
            <a:ext cx="27511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Affections of Ma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457200"/>
            <a:ext cx="27670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emetery Clu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Crucibl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3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ining Ro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457200"/>
            <a:ext cx="27654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Fantastick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457200"/>
            <a:ext cx="27908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8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ingerbread Lady 2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57200"/>
            <a:ext cx="27797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Gingerbread Lad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"/>
            <a:ext cx="28194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7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lass Menager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457200"/>
            <a:ext cx="27543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Importance of Being Earnes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457200"/>
            <a:ext cx="27670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6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nderful Lif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457200"/>
            <a:ext cx="27749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gnes Of Go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5" y="457200"/>
            <a:ext cx="27749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50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ion, The Witch and The Wardro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457200"/>
            <a:ext cx="28051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Littlest Rockett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457200"/>
            <a:ext cx="28035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6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adwoman Of Chaillo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Mousetrap 20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3" y="457200"/>
            <a:ext cx="28209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ousetra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457200"/>
            <a:ext cx="28098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Odd Couple (female version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8" y="457200"/>
            <a:ext cx="28146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6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Odd Coup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7200"/>
            <a:ext cx="35433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Princess Kin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57200"/>
            <a:ext cx="28575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9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ainmak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457200"/>
            <a:ext cx="28082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Runner Stumbl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457200"/>
            <a:ext cx="35290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3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ound of Music 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457200"/>
            <a:ext cx="27654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Sound Of Musi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57200"/>
            <a:ext cx="2794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ummer People - Summer Nights - My Sister's Fa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" y="457200"/>
            <a:ext cx="277812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Tale of Snow Whit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57200"/>
            <a:ext cx="28575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White Sheep Of The Famil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" y="457200"/>
            <a:ext cx="3549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Wizard of Oz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457200"/>
            <a:ext cx="27701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4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al Wom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457200"/>
            <a:ext cx="27701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welve Angry M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57200"/>
            <a:ext cx="27940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1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ting For The Para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24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ar Finds A Way- Fairfield 18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63" y="457200"/>
            <a:ext cx="28098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vening Of Laugh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457200"/>
            <a:ext cx="28051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nne Of Green Gabl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457200"/>
            <a:ext cx="28019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1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 Christm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odunni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38" y="457200"/>
            <a:ext cx="27511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se Life Is It Anyw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57200"/>
            <a:ext cx="27940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itness For The Prosecuti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88" y="457200"/>
            <a:ext cx="27654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3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DL Festival 1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ODL Festival 1988-prgm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457200"/>
            <a:ext cx="30083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6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DL Festival 1993-prg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" y="457200"/>
            <a:ext cx="29543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ODL Festival 2008-prgm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8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 Can’t Take It With You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You’re A Good Man Charlie Brow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88" y="457200"/>
            <a:ext cx="28146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0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e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" y="457200"/>
            <a:ext cx="369093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arvey-House at Pooh Corner-Music Revue-One Flew Ov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8" y="457200"/>
            <a:ext cx="34750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8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tel Sanita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58825"/>
            <a:ext cx="4114800" cy="36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otel Sanita 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76313"/>
            <a:ext cx="4114800" cy="319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dline Blues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readline Blu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88" y="457200"/>
            <a:ext cx="273843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 Years of Broadw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14413"/>
            <a:ext cx="411480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arefoot in the Park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13" y="457200"/>
            <a:ext cx="31765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7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aught in the act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457200"/>
            <a:ext cx="33893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4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457200"/>
            <a:ext cx="2771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rms And The Ma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63" y="457200"/>
            <a:ext cx="2782887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bt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vening of comed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8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ning of roman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verything in the Garde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8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hope poster sma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457200"/>
            <a:ext cx="326866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ents small pos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75" y="457200"/>
            <a:ext cx="326866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e's Wom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3" y="457200"/>
            <a:ext cx="27463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Joseph and the Amazing Technicolor Dreamcoa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13" y="457200"/>
            <a:ext cx="27463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Shop Of Horro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ry poppins 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oses Of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ffice Hou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3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er post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" y="457200"/>
            <a:ext cx="2754313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oof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6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3" y="457200"/>
            <a:ext cx="27590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washbuckled pos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Importance of Being Earne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457200"/>
            <a:ext cx="27320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ar finds a way pos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38" y="457200"/>
            <a:ext cx="27273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y Mone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457200"/>
            <a:ext cx="26558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f Mice and Me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457200"/>
            <a:ext cx="28940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7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senic And Old Lace 2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457200"/>
            <a:ext cx="27876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rsenic And Old Lac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0" y="457200"/>
            <a:ext cx="275431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8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 of Ord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457200"/>
            <a:ext cx="27368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pamalot shir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8" y="457200"/>
            <a:ext cx="317182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0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457200"/>
            <a:ext cx="26701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n Evening of Words and Musi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76313"/>
            <a:ext cx="4114800" cy="319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0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terflies are Fr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 Never Sang For My Fath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25" y="457200"/>
            <a:ext cx="251936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2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 Bloss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457200"/>
            <a:ext cx="27495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Elevat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3" y="457200"/>
            <a:ext cx="32797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3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Trysting Pla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23975"/>
            <a:ext cx="41148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innie The Pooh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457200"/>
            <a:ext cx="3686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2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n Over Buffal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63" y="457200"/>
            <a:ext cx="30130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ounds of t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457200"/>
            <a:ext cx="3255963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3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efoot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001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ousetrap - Cop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200150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7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7155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 smtClean="0"/>
              <a:t>Show				Year	Director</a:t>
            </a:r>
            <a:endParaRPr lang="en-CA" sz="2000" b="1" u="sng" dirty="0" smtClean="0"/>
          </a:p>
          <a:p>
            <a:r>
              <a:rPr lang="en-CA" sz="2000" dirty="0" smtClean="0"/>
              <a:t>The </a:t>
            </a:r>
            <a:r>
              <a:rPr lang="en-CA" sz="2000" dirty="0"/>
              <a:t>Trilogy (3 </a:t>
            </a:r>
            <a:r>
              <a:rPr lang="en-CA" sz="2000" dirty="0" smtClean="0"/>
              <a:t>one-acts)		1978	Leon </a:t>
            </a:r>
            <a:r>
              <a:rPr lang="en-CA" sz="2000" dirty="0" err="1"/>
              <a:t>Bushey</a:t>
            </a:r>
            <a:endParaRPr lang="en-CA" sz="2000" dirty="0"/>
          </a:p>
          <a:p>
            <a:r>
              <a:rPr lang="en-CA" sz="2000" dirty="0"/>
              <a:t>Mr. Scrooge (musical)  </a:t>
            </a:r>
            <a:r>
              <a:rPr lang="en-CA" sz="2000" dirty="0" smtClean="0"/>
              <a:t>		1978	Leon </a:t>
            </a:r>
            <a:r>
              <a:rPr lang="en-CA" sz="2000" dirty="0" err="1"/>
              <a:t>Bushey</a:t>
            </a:r>
            <a:endParaRPr lang="en-CA" sz="2000" dirty="0"/>
          </a:p>
          <a:p>
            <a:r>
              <a:rPr lang="en-CA" sz="2000" dirty="0"/>
              <a:t>Creeps  </a:t>
            </a:r>
            <a:r>
              <a:rPr lang="en-CA" sz="2000" dirty="0" smtClean="0"/>
              <a:t>				1978	Dave McNeil</a:t>
            </a:r>
            <a:endParaRPr lang="en-CA" sz="2000" dirty="0"/>
          </a:p>
          <a:p>
            <a:r>
              <a:rPr lang="en-CA" sz="2000" dirty="0"/>
              <a:t>‘</a:t>
            </a:r>
            <a:r>
              <a:rPr lang="en-CA" sz="2000" dirty="0" err="1"/>
              <a:t>Dentity</a:t>
            </a:r>
            <a:r>
              <a:rPr lang="en-CA" sz="2000" dirty="0"/>
              <a:t> Crisis  </a:t>
            </a:r>
            <a:r>
              <a:rPr lang="en-CA" sz="2000" dirty="0" smtClean="0"/>
              <a:t>			1990	Leonard </a:t>
            </a:r>
            <a:r>
              <a:rPr lang="en-CA" sz="2000" dirty="0" err="1"/>
              <a:t>Jubenville</a:t>
            </a:r>
            <a:endParaRPr lang="en-CA" sz="2000" dirty="0"/>
          </a:p>
          <a:p>
            <a:r>
              <a:rPr lang="en-CA" sz="2000" dirty="0"/>
              <a:t>There’s Always Spring  </a:t>
            </a:r>
            <a:r>
              <a:rPr lang="en-CA" sz="2000" dirty="0" smtClean="0"/>
              <a:t>		1991	Annie </a:t>
            </a:r>
            <a:r>
              <a:rPr lang="en-CA" sz="2000" dirty="0"/>
              <a:t>(</a:t>
            </a:r>
            <a:r>
              <a:rPr lang="en-CA" sz="2000" dirty="0" err="1"/>
              <a:t>Reaume</a:t>
            </a:r>
            <a:r>
              <a:rPr lang="en-CA" sz="2000" dirty="0"/>
              <a:t>) Mooney</a:t>
            </a:r>
          </a:p>
          <a:p>
            <a:r>
              <a:rPr lang="en-CA" sz="2000" dirty="0"/>
              <a:t>Elegy For A Lady  </a:t>
            </a:r>
            <a:r>
              <a:rPr lang="en-CA" sz="2000" dirty="0" smtClean="0"/>
              <a:t>			1994	Ruthie </a:t>
            </a:r>
            <a:r>
              <a:rPr lang="en-CA" sz="2000" dirty="0" err="1" smtClean="0"/>
              <a:t>Baleka</a:t>
            </a:r>
            <a:endParaRPr lang="en-CA" sz="2000" dirty="0" smtClean="0"/>
          </a:p>
          <a:p>
            <a:r>
              <a:rPr lang="en-CA" sz="2000" dirty="0"/>
              <a:t>Wait Until Dark  			1996	Steve </a:t>
            </a:r>
            <a:r>
              <a:rPr lang="en-CA" sz="2000" dirty="0" err="1"/>
              <a:t>Repuski</a:t>
            </a:r>
            <a:endParaRPr lang="en-CA" sz="2000" dirty="0"/>
          </a:p>
          <a:p>
            <a:r>
              <a:rPr lang="en-CA" sz="2000" dirty="0" err="1" smtClean="0"/>
              <a:t>CrossCurrents</a:t>
            </a:r>
            <a:r>
              <a:rPr lang="en-CA" sz="2000" dirty="0"/>
              <a:t>  </a:t>
            </a:r>
            <a:r>
              <a:rPr lang="en-CA" sz="2000" dirty="0" smtClean="0"/>
              <a:t>			2005	Jason </a:t>
            </a:r>
            <a:r>
              <a:rPr lang="en-CA" sz="2000" dirty="0" err="1"/>
              <a:t>Dolsen</a:t>
            </a:r>
            <a:endParaRPr lang="en-CA" sz="2000" dirty="0"/>
          </a:p>
          <a:p>
            <a:r>
              <a:rPr lang="en-CA" sz="2000" dirty="0"/>
              <a:t>Autumn Blooming   </a:t>
            </a:r>
            <a:r>
              <a:rPr lang="en-CA" sz="2000" dirty="0" smtClean="0"/>
              <a:t>		2006	Marg </a:t>
            </a:r>
            <a:r>
              <a:rPr lang="en-CA" sz="2000" dirty="0" err="1" smtClean="0"/>
              <a:t>Yaraskavitch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5039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843558"/>
            <a:ext cx="74168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Show				Year	Director</a:t>
            </a:r>
            <a:endParaRPr lang="en-CA" sz="1600" b="1" u="sng" dirty="0"/>
          </a:p>
          <a:p>
            <a:r>
              <a:rPr lang="en-CA" sz="2000" dirty="0" smtClean="0"/>
              <a:t>The </a:t>
            </a:r>
            <a:r>
              <a:rPr lang="en-CA" sz="2000" dirty="0"/>
              <a:t>Business of Murder 		2008	Doug </a:t>
            </a:r>
            <a:r>
              <a:rPr lang="en-CA" sz="2000" dirty="0" err="1"/>
              <a:t>Brohm</a:t>
            </a:r>
            <a:endParaRPr lang="en-CA" sz="2000" dirty="0"/>
          </a:p>
          <a:p>
            <a:r>
              <a:rPr lang="en-CA" sz="2000" dirty="0" smtClean="0"/>
              <a:t>A </a:t>
            </a:r>
            <a:r>
              <a:rPr lang="en-CA" sz="2000" dirty="0"/>
              <a:t>Streetcar Named </a:t>
            </a:r>
            <a:r>
              <a:rPr lang="en-CA" sz="2000" dirty="0" smtClean="0"/>
              <a:t>Desire</a:t>
            </a:r>
            <a:r>
              <a:rPr lang="en-CA" sz="2000" dirty="0" smtClean="0"/>
              <a:t>		2009</a:t>
            </a:r>
            <a:r>
              <a:rPr lang="en-CA" sz="2000" smtClean="0"/>
              <a:t>	</a:t>
            </a:r>
            <a:r>
              <a:rPr lang="en-CA" sz="2000" smtClean="0"/>
              <a:t>Ruthie </a:t>
            </a:r>
            <a:r>
              <a:rPr lang="en-CA" sz="2000" dirty="0" err="1"/>
              <a:t>Baleka</a:t>
            </a:r>
            <a:endParaRPr lang="en-CA" sz="2000" dirty="0"/>
          </a:p>
          <a:p>
            <a:r>
              <a:rPr lang="en-CA" sz="2000" dirty="0"/>
              <a:t>A Christmas Story </a:t>
            </a:r>
            <a:r>
              <a:rPr lang="en-CA" sz="2000" dirty="0" smtClean="0"/>
              <a:t>		2009	Karen </a:t>
            </a:r>
            <a:r>
              <a:rPr lang="en-CA" sz="2000" dirty="0" err="1"/>
              <a:t>Robinet</a:t>
            </a:r>
            <a:r>
              <a:rPr lang="en-CA" sz="2000" dirty="0"/>
              <a:t> </a:t>
            </a:r>
          </a:p>
          <a:p>
            <a:r>
              <a:rPr lang="en-CA" sz="2000" dirty="0"/>
              <a:t>The Elephant Man </a:t>
            </a:r>
            <a:r>
              <a:rPr lang="en-CA" sz="2000" dirty="0" smtClean="0"/>
              <a:t>		2010	Jane </a:t>
            </a:r>
            <a:r>
              <a:rPr lang="en-CA" sz="2000" dirty="0"/>
              <a:t>(Heckler) Ingraham</a:t>
            </a:r>
          </a:p>
          <a:p>
            <a:r>
              <a:rPr lang="en-CA" sz="2000" dirty="0"/>
              <a:t>Opening Night  </a:t>
            </a:r>
            <a:r>
              <a:rPr lang="en-CA" sz="2000" dirty="0" smtClean="0"/>
              <a:t>			2010	Jan </a:t>
            </a:r>
            <a:r>
              <a:rPr lang="en-CA" sz="2000" dirty="0"/>
              <a:t>Holt</a:t>
            </a:r>
          </a:p>
          <a:p>
            <a:r>
              <a:rPr lang="en-CA" sz="2000" dirty="0"/>
              <a:t>The Best Christmas Pageant Ever   </a:t>
            </a:r>
            <a:r>
              <a:rPr lang="en-CA" sz="2000" dirty="0" smtClean="0"/>
              <a:t>	2010	Marg </a:t>
            </a:r>
            <a:r>
              <a:rPr lang="en-CA" sz="2000" dirty="0" err="1" smtClean="0"/>
              <a:t>Yaraskavitch</a:t>
            </a:r>
            <a:endParaRPr lang="en-CA" sz="2000" dirty="0" smtClean="0"/>
          </a:p>
          <a:p>
            <a:r>
              <a:rPr lang="en-CA" sz="2000" dirty="0"/>
              <a:t>The Night of the Iguana 		2011	Tom </a:t>
            </a:r>
            <a:r>
              <a:rPr lang="en-CA" sz="2000" dirty="0" err="1"/>
              <a:t>Coatsworth</a:t>
            </a:r>
            <a:endParaRPr lang="en-CA" sz="2000" dirty="0"/>
          </a:p>
          <a:p>
            <a:r>
              <a:rPr lang="en-CA" sz="2000" dirty="0" smtClean="0"/>
              <a:t>Perfect </a:t>
            </a:r>
            <a:r>
              <a:rPr lang="en-CA" sz="2000" dirty="0"/>
              <a:t>Wedding </a:t>
            </a:r>
            <a:r>
              <a:rPr lang="en-CA" sz="2000" dirty="0" smtClean="0"/>
              <a:t>			2011	Jamie Johnston</a:t>
            </a:r>
          </a:p>
          <a:p>
            <a:r>
              <a:rPr lang="en-CA" sz="2000" dirty="0" smtClean="0"/>
              <a:t>Line</a:t>
            </a:r>
            <a:r>
              <a:rPr lang="en-CA" sz="2000" dirty="0"/>
              <a:t> </a:t>
            </a:r>
            <a:r>
              <a:rPr lang="en-CA" sz="2000" dirty="0" smtClean="0"/>
              <a:t>				2012	Sharon </a:t>
            </a:r>
            <a:r>
              <a:rPr lang="en-CA" sz="2000" dirty="0" err="1" smtClean="0"/>
              <a:t>Jubenville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1641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efoot in the Par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457200"/>
            <a:ext cx="2808287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eyond a Jok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3" y="457200"/>
            <a:ext cx="2797175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7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</Words>
  <Application>Microsoft Office PowerPoint</Application>
  <PresentationFormat>On-screen Show (16:9)</PresentationFormat>
  <Paragraphs>20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genelusk</dc:creator>
  <cp:lastModifiedBy>genelusk</cp:lastModifiedBy>
  <cp:revision>13</cp:revision>
  <dcterms:created xsi:type="dcterms:W3CDTF">2018-10-30T03:01:48Z</dcterms:created>
  <dcterms:modified xsi:type="dcterms:W3CDTF">2020-10-04T17:10:01Z</dcterms:modified>
</cp:coreProperties>
</file>